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19" r:id="rId22"/>
    <p:sldId id="331" r:id="rId23"/>
    <p:sldId id="323" r:id="rId24"/>
    <p:sldId id="321" r:id="rId25"/>
    <p:sldId id="325" r:id="rId26"/>
    <p:sldId id="306" r:id="rId27"/>
    <p:sldId id="305" r:id="rId28"/>
    <p:sldId id="329" r:id="rId29"/>
    <p:sldId id="303" r:id="rId30"/>
    <p:sldId id="330" r:id="rId31"/>
    <p:sldId id="328" r:id="rId32"/>
    <p:sldId id="310" r:id="rId33"/>
    <p:sldId id="315" r:id="rId34"/>
    <p:sldId id="316" r:id="rId35"/>
    <p:sldId id="294" r:id="rId36"/>
    <p:sldId id="308" r:id="rId37"/>
    <p:sldId id="311" r:id="rId38"/>
    <p:sldId id="309" r:id="rId39"/>
    <p:sldId id="312" r:id="rId40"/>
    <p:sldId id="317" r:id="rId41"/>
    <p:sldId id="277" r:id="rId42"/>
    <p:sldId id="278" r:id="rId43"/>
    <p:sldId id="279" r:id="rId44"/>
    <p:sldId id="281" r:id="rId45"/>
    <p:sldId id="282" r:id="rId46"/>
    <p:sldId id="283" r:id="rId47"/>
    <p:sldId id="284" r:id="rId48"/>
    <p:sldId id="287" r:id="rId49"/>
    <p:sldId id="285" r:id="rId50"/>
    <p:sldId id="286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17"/>
    <a:srgbClr val="00823B"/>
    <a:srgbClr val="401B5B"/>
    <a:srgbClr val="00B050"/>
    <a:srgbClr val="544000"/>
    <a:srgbClr val="FFC000"/>
    <a:srgbClr val="262626"/>
    <a:srgbClr val="E7E6E6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07" autoAdjust="0"/>
  </p:normalViewPr>
  <p:slideViewPr>
    <p:cSldViewPr snapToGrid="0">
      <p:cViewPr varScale="1">
        <p:scale>
          <a:sx n="99" d="100"/>
          <a:sy n="99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6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microsoft.com/office/2007/relationships/hdphoto" Target="../media/hdphoto1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microsoft.com/office/2007/relationships/hdphoto" Target="../media/hdphoto18.wdp"/><Relationship Id="rId9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21.wdp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22.wdp"/><Relationship Id="rId4" Type="http://schemas.openxmlformats.org/officeDocument/2006/relationships/image" Target="../media/image81.png"/><Relationship Id="rId9" Type="http://schemas.microsoft.com/office/2007/relationships/hdphoto" Target="../media/hdphoto2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23.wdp"/><Relationship Id="rId7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microsoft.com/office/2007/relationships/hdphoto" Target="../media/hdphoto22.wdp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7AE8300E-0E3C-4DD6-970F-CF97CBEBB30B}"/>
              </a:ext>
            </a:extLst>
          </p:cNvPr>
          <p:cNvGrpSpPr/>
          <p:nvPr/>
        </p:nvGrpSpPr>
        <p:grpSpPr>
          <a:xfrm>
            <a:off x="88083" y="1610946"/>
            <a:ext cx="12307662" cy="4248225"/>
            <a:chOff x="88083" y="1610946"/>
            <a:chExt cx="12307662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FEEEF91-60D0-4A25-927B-749FE71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3" y="1674083"/>
              <a:ext cx="394396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D735834-819D-4382-B7C6-2329DC6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62" b="97283" l="4934" r="9735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4459" y="1701242"/>
              <a:ext cx="4341092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F0E770-D874-44F3-9D4D-25B9B97D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50" b="96989" l="5473" r="96352">
                          <a14:foregroundMark x1="49668" y1="10384" x2="51658" y2="10177"/>
                          <a14:foregroundMark x1="47927" y1="88058" x2="50912" y2="89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837" y="1701242"/>
              <a:ext cx="4583908" cy="366028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F6DD7A8-55C0-4D23-A469-8B612F869F9A}"/>
                </a:ext>
              </a:extLst>
            </p:cNvPr>
            <p:cNvGrpSpPr/>
            <p:nvPr/>
          </p:nvGrpSpPr>
          <p:grpSpPr>
            <a:xfrm>
              <a:off x="1670527" y="4741114"/>
              <a:ext cx="857414" cy="590550"/>
              <a:chOff x="5583254" y="5373311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BF0D978-E631-4228-9385-FE87B7D113B6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6DBCF2B4-2821-4D6A-BDC8-FF6CBF4B8A4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34FBCC-53EA-4E11-AEDC-4BB215836673}"/>
                </a:ext>
              </a:extLst>
            </p:cNvPr>
            <p:cNvGrpSpPr/>
            <p:nvPr/>
          </p:nvGrpSpPr>
          <p:grpSpPr>
            <a:xfrm>
              <a:off x="3181646" y="3236110"/>
              <a:ext cx="857414" cy="590550"/>
              <a:chOff x="3473539" y="3258311"/>
              <a:chExt cx="857414" cy="59055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421D4F4E-0072-482B-8191-1C98D5D5EF52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A746688-9E41-4DEF-B8C8-3528B7A94E11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66C070-2188-4996-8739-900DC002E3BB}"/>
                </a:ext>
              </a:extLst>
            </p:cNvPr>
            <p:cNvGrpSpPr/>
            <p:nvPr/>
          </p:nvGrpSpPr>
          <p:grpSpPr>
            <a:xfrm>
              <a:off x="166399" y="3236109"/>
              <a:ext cx="857414" cy="590550"/>
              <a:chOff x="3473539" y="3258311"/>
              <a:chExt cx="857414" cy="590550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DE878A7-87A4-48A1-A805-746DEEAFF97D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E355D26-9CBB-454E-9A06-23A5298A290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098DE5B-603D-4B10-8865-129D8B331128}"/>
                </a:ext>
              </a:extLst>
            </p:cNvPr>
            <p:cNvGrpSpPr/>
            <p:nvPr/>
          </p:nvGrpSpPr>
          <p:grpSpPr>
            <a:xfrm>
              <a:off x="1631360" y="1688372"/>
              <a:ext cx="857414" cy="590550"/>
              <a:chOff x="3473539" y="3258311"/>
              <a:chExt cx="857414" cy="59055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EDD3B5F-B37A-4F0F-B116-FC7CE9009F08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1987127A-B672-4865-9ABC-F65CD142FA67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E5C0DC8F-7E97-44A9-AC5E-649C1FECAC06}"/>
                </a:ext>
              </a:extLst>
            </p:cNvPr>
            <p:cNvGrpSpPr/>
            <p:nvPr/>
          </p:nvGrpSpPr>
          <p:grpSpPr>
            <a:xfrm>
              <a:off x="5708435" y="4735240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511892E2-F505-4EED-926A-03F160D053DB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7A507C7-186C-4A6A-BD6D-4CA0BD981D76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70F429-A6FC-48E5-BCC9-A5D0A72FD1DE}"/>
                </a:ext>
              </a:extLst>
            </p:cNvPr>
            <p:cNvGrpSpPr/>
            <p:nvPr/>
          </p:nvGrpSpPr>
          <p:grpSpPr>
            <a:xfrm>
              <a:off x="9668823" y="4708194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66420D7-41C9-44FD-AB97-DF00E018B985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5948D7CF-F5AA-4E24-A652-DAE163B9815B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8664BBB-A696-44F3-9DE8-A4F7605DF106}"/>
                </a:ext>
              </a:extLst>
            </p:cNvPr>
            <p:cNvGrpSpPr/>
            <p:nvPr/>
          </p:nvGrpSpPr>
          <p:grpSpPr>
            <a:xfrm>
              <a:off x="9684136" y="1732301"/>
              <a:ext cx="857414" cy="590550"/>
              <a:chOff x="3473539" y="3258311"/>
              <a:chExt cx="857414" cy="59055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7C9F26F-845D-40F0-A9B9-C8F8C2DC88E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E3D712E-73BA-4965-9D17-F6CFADA7C5CD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452B993-62ED-4544-8191-512749D19483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7C17C72-2E68-4A37-8FF2-25835D35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>
              <a:off x="393387" y="1314450"/>
              <a:ext cx="3799767" cy="37997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EFEC8EB-0FA3-4901-8875-0D8A567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567" t="3506" r="201" b="-3506"/>
            <a:stretch/>
          </p:blipFill>
          <p:spPr>
            <a:xfrm>
              <a:off x="7948470" y="1317669"/>
              <a:ext cx="3799767" cy="37997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DBF1CA08-5BEC-4F23-B140-30347DF14924}"/>
                </a:ext>
              </a:extLst>
            </p:cNvPr>
            <p:cNvGrpSpPr/>
            <p:nvPr/>
          </p:nvGrpSpPr>
          <p:grpSpPr>
            <a:xfrm>
              <a:off x="1861064" y="4452011"/>
              <a:ext cx="857414" cy="590550"/>
              <a:chOff x="3181646" y="3236110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2B2BCAB2-621F-4C96-9F07-F03283F42F9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2D8BD1A2-A5E1-40D8-89A5-DA302885ED89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B6F35C3F-9E5B-4430-9AB1-3F2438A4C749}"/>
                </a:ext>
              </a:extLst>
            </p:cNvPr>
            <p:cNvGrpSpPr/>
            <p:nvPr/>
          </p:nvGrpSpPr>
          <p:grpSpPr>
            <a:xfrm>
              <a:off x="1871849" y="1382844"/>
              <a:ext cx="857414" cy="590550"/>
              <a:chOff x="3181646" y="3236110"/>
              <a:chExt cx="857414" cy="590550"/>
            </a:xfrm>
          </p:grpSpPr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D56C97B-9B68-4722-8623-765EBD0726C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E1F00EB9-AB05-4DEB-9ADF-8A6B35092E5E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98CB9A3-EF9D-4A67-8DCA-6031BE788D19}"/>
                </a:ext>
              </a:extLst>
            </p:cNvPr>
            <p:cNvGrpSpPr/>
            <p:nvPr/>
          </p:nvGrpSpPr>
          <p:grpSpPr>
            <a:xfrm>
              <a:off x="8933145" y="4039062"/>
              <a:ext cx="857414" cy="590550"/>
              <a:chOff x="3181646" y="3236110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DC74132D-25ED-46BC-91F6-3E2E344FFCAF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3EB9516A-A96B-43C4-8D7A-97A118C31668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0D87D3C-57CF-4C06-9A90-989CE1124529}"/>
                </a:ext>
              </a:extLst>
            </p:cNvPr>
            <p:cNvGrpSpPr/>
            <p:nvPr/>
          </p:nvGrpSpPr>
          <p:grpSpPr>
            <a:xfrm>
              <a:off x="10427471" y="2495178"/>
              <a:ext cx="857414" cy="590550"/>
              <a:chOff x="3181646" y="3236110"/>
              <a:chExt cx="857414" cy="59055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D96EC4E8-E4BE-4380-A901-ECBF0C9ABA6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39E6A0D-18CD-4999-B0EF-6CB0EFC1E622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793998E4-73F1-4D36-B3DA-25CA7739A26F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1167E62-A3F1-491A-8D3B-1E5B0CCD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>
              <a:off x="549829" y="1490266"/>
              <a:ext cx="3448134" cy="344813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7B45093-6FE5-4B2F-AF21-743C725FB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17" b="96327" l="6822" r="95250"/>
                      </a14:imgEffect>
                    </a14:imgLayer>
                  </a14:imgProps>
                </a:ext>
              </a:extLst>
            </a:blip>
            <a:srcRect l="8851" r="8851"/>
            <a:stretch/>
          </p:blipFill>
          <p:spPr>
            <a:xfrm>
              <a:off x="8139209" y="1490266"/>
              <a:ext cx="3448134" cy="344813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8E83329-0532-41EA-91F0-ACD53676020C}"/>
                </a:ext>
              </a:extLst>
            </p:cNvPr>
            <p:cNvGrpSpPr/>
            <p:nvPr/>
          </p:nvGrpSpPr>
          <p:grpSpPr>
            <a:xfrm>
              <a:off x="1854714" y="4054078"/>
              <a:ext cx="857414" cy="590550"/>
              <a:chOff x="3181646" y="3236110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936111DB-2FF8-4FBD-8385-4692542612A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9084F6CB-3584-454F-9AF3-2A3232025244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943C5895-B751-4F6E-8688-8A7D521217D7}"/>
                </a:ext>
              </a:extLst>
            </p:cNvPr>
            <p:cNvGrpSpPr/>
            <p:nvPr/>
          </p:nvGrpSpPr>
          <p:grpSpPr>
            <a:xfrm>
              <a:off x="3289175" y="2631907"/>
              <a:ext cx="857414" cy="590550"/>
              <a:chOff x="3181646" y="3236110"/>
              <a:chExt cx="857414" cy="590550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D4D361C-DF70-4FB9-9FB0-6671B28F28A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8B7C2968-33D7-42C5-AE37-B97F76172FD3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848BF949-B0E8-4475-BFF4-BA5660D42FF1}"/>
                </a:ext>
              </a:extLst>
            </p:cNvPr>
            <p:cNvGrpSpPr/>
            <p:nvPr/>
          </p:nvGrpSpPr>
          <p:grpSpPr>
            <a:xfrm>
              <a:off x="439303" y="2631907"/>
              <a:ext cx="857414" cy="590550"/>
              <a:chOff x="3181646" y="3236110"/>
              <a:chExt cx="857414" cy="59055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5ED43728-B374-4199-BD2B-D6D13D4BE85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6" name="TextBox 8">
                <a:extLst>
                  <a:ext uri="{FF2B5EF4-FFF2-40B4-BE49-F238E27FC236}">
                    <a16:creationId xmlns:a16="http://schemas.microsoft.com/office/drawing/2014/main" id="{8D4A77C6-99A2-42FB-8627-6F7F34C0003B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E5C60719-562E-4D30-A8C5-92A8E102BD03}"/>
                </a:ext>
              </a:extLst>
            </p:cNvPr>
            <p:cNvGrpSpPr/>
            <p:nvPr/>
          </p:nvGrpSpPr>
          <p:grpSpPr>
            <a:xfrm>
              <a:off x="9396469" y="4338487"/>
              <a:ext cx="857414" cy="590550"/>
              <a:chOff x="3181646" y="3236110"/>
              <a:chExt cx="857414" cy="590550"/>
            </a:xfrm>
          </p:grpSpPr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CEE39E79-37CE-4BC1-B8A4-A11BEB0F000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7AEAFA47-CEF0-4E5E-AD0D-55A45E3EA06F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B663DBE-3869-43E9-A2F4-6E7A4DF1DAE4}"/>
                </a:ext>
              </a:extLst>
            </p:cNvPr>
            <p:cNvGrpSpPr/>
            <p:nvPr/>
          </p:nvGrpSpPr>
          <p:grpSpPr>
            <a:xfrm>
              <a:off x="10821124" y="2919058"/>
              <a:ext cx="857414" cy="590550"/>
              <a:chOff x="3181646" y="3236110"/>
              <a:chExt cx="857414" cy="590550"/>
            </a:xfrm>
          </p:grpSpPr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956C3467-5B6C-4AD1-97DE-084EA08D00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CA54F66D-4D1B-4A02-931A-1B7F87100411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EFCEAE19-2753-4583-ADCF-8427AE01115C}"/>
                </a:ext>
              </a:extLst>
            </p:cNvPr>
            <p:cNvGrpSpPr/>
            <p:nvPr/>
          </p:nvGrpSpPr>
          <p:grpSpPr>
            <a:xfrm>
              <a:off x="8011645" y="2919058"/>
              <a:ext cx="857414" cy="590550"/>
              <a:chOff x="3181646" y="3236110"/>
              <a:chExt cx="857414" cy="590550"/>
            </a:xfrm>
          </p:grpSpPr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D0BD31A6-D524-46E6-B179-AECD8CFE934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1B443293-5A7D-4C0C-90EB-0DE1C6791989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1C460FC8-4A02-477E-97A9-2F151DEA25FE}"/>
                </a:ext>
              </a:extLst>
            </p:cNvPr>
            <p:cNvGrpSpPr/>
            <p:nvPr/>
          </p:nvGrpSpPr>
          <p:grpSpPr>
            <a:xfrm>
              <a:off x="9391845" y="1514541"/>
              <a:ext cx="857414" cy="590550"/>
              <a:chOff x="3181646" y="3236110"/>
              <a:chExt cx="857414" cy="59055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E568AEC6-9A78-4FEB-955C-68F6955181E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" name="TextBox 8">
                <a:extLst>
                  <a:ext uri="{FF2B5EF4-FFF2-40B4-BE49-F238E27FC236}">
                    <a16:creationId xmlns:a16="http://schemas.microsoft.com/office/drawing/2014/main" id="{D9CF1435-243B-4173-9937-09B1BA550F45}"/>
                  </a:ext>
                </a:extLst>
              </p:cNvPr>
              <p:cNvSpPr txBox="1"/>
              <p:nvPr/>
            </p:nvSpPr>
            <p:spPr>
              <a:xfrm>
                <a:off x="3181646" y="3300552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F49B0A71-A463-4E46-90CF-CF4864A25E4B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8BD8253-211C-445B-A10C-4FA5248D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97030" l="9993" r="89933"/>
                      </a14:imgEffect>
                    </a14:imgLayer>
                  </a14:imgProps>
                </a:ext>
              </a:extLst>
            </a:blip>
            <a:srcRect l="16358" t="30277" r="16358" b="-30277"/>
            <a:stretch/>
          </p:blipFill>
          <p:spPr>
            <a:xfrm>
              <a:off x="305628" y="1714378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5E8F2EF-DDC9-4416-B834-63A1C927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9970" r="89955"/>
                      </a14:imgEffect>
                    </a14:imgLayer>
                  </a14:imgProps>
                </a:ext>
              </a:extLst>
            </a:blip>
            <a:srcRect l="15699" t="6329" r="13303" b="-6329"/>
            <a:stretch/>
          </p:blipFill>
          <p:spPr>
            <a:xfrm>
              <a:off x="4335376" y="1704604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E61B3-7033-499B-A201-EB7A5FE78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96537" l="9948" r="89965"/>
                      </a14:imgEffect>
                    </a14:imgLayer>
                  </a14:imgProps>
                </a:ext>
              </a:extLst>
            </a:blip>
            <a:srcRect l="10312" t="17602" r="9059" b="-17602"/>
            <a:stretch/>
          </p:blipFill>
          <p:spPr>
            <a:xfrm>
              <a:off x="8312843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1670527" y="35219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2BA7CA-9E18-447C-B76F-D8A74F7A2A9A}"/>
                </a:ext>
              </a:extLst>
            </p:cNvPr>
            <p:cNvGrpSpPr/>
            <p:nvPr/>
          </p:nvGrpSpPr>
          <p:grpSpPr>
            <a:xfrm>
              <a:off x="1676921" y="2718410"/>
              <a:ext cx="857414" cy="590550"/>
              <a:chOff x="3473539" y="3258311"/>
              <a:chExt cx="857414" cy="59055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DF5117C-BF19-40C3-A2B8-DB9877ECF4DB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5AF232ED-B724-493D-A069-477A614B6848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5708435" y="45193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83C122B-BD49-4CE6-AA67-9D13DFAE17DA}"/>
                </a:ext>
              </a:extLst>
            </p:cNvPr>
            <p:cNvGrpSpPr/>
            <p:nvPr/>
          </p:nvGrpSpPr>
          <p:grpSpPr>
            <a:xfrm>
              <a:off x="9668823" y="4098594"/>
              <a:ext cx="857414" cy="590550"/>
              <a:chOff x="5583254" y="5373311"/>
              <a:chExt cx="857414" cy="590550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CEA7035B-8C6A-4CBA-978F-027DF537AB69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F5E2CED9-FE40-4ADB-B7B6-1A6EC61D325A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F413062-26A4-42B7-8119-A6992CBEAC2D}"/>
                </a:ext>
              </a:extLst>
            </p:cNvPr>
            <p:cNvGrpSpPr/>
            <p:nvPr/>
          </p:nvGrpSpPr>
          <p:grpSpPr>
            <a:xfrm>
              <a:off x="9684136" y="2422234"/>
              <a:ext cx="857414" cy="590550"/>
              <a:chOff x="3473539" y="3258311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819440B-E3F2-40C2-96AA-0BF532341403}"/>
                  </a:ext>
                </a:extLst>
              </p:cNvPr>
              <p:cNvSpPr/>
              <p:nvPr/>
            </p:nvSpPr>
            <p:spPr>
              <a:xfrm>
                <a:off x="3606971" y="3258311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49366A3F-59AF-4C1F-A53A-252E33B2386E}"/>
                  </a:ext>
                </a:extLst>
              </p:cNvPr>
              <p:cNvSpPr txBox="1"/>
              <p:nvPr/>
            </p:nvSpPr>
            <p:spPr>
              <a:xfrm>
                <a:off x="3473539" y="3322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8D7413-7686-4A57-9AE9-4EC10D358183}"/>
                </a:ext>
              </a:extLst>
            </p:cNvPr>
            <p:cNvSpPr txBox="1"/>
            <p:nvPr/>
          </p:nvSpPr>
          <p:spPr>
            <a:xfrm>
              <a:off x="44926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Wall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F0012377-7FC8-48C6-83BB-4FEEA0FA2F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1" y="2212181"/>
              <a:ext cx="0" cy="103233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1F2C286-7DC7-425D-8FCD-D29064DE7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28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AD00486-ADA5-4812-B7A5-21EC706B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788" y="3231454"/>
              <a:ext cx="743474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16725D1E-AD9D-490C-840E-1A6C993ADF7F}"/>
                </a:ext>
              </a:extLst>
            </p:cNvPr>
            <p:cNvSpPr txBox="1"/>
            <p:nvPr/>
          </p:nvSpPr>
          <p:spPr>
            <a:xfrm>
              <a:off x="8627188" y="1943200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Lock marker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924F765-CDCF-4DC3-9B68-2D3D612450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181" y="2212181"/>
              <a:ext cx="0" cy="197125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52E77BF6-5707-4513-AB76-3B39CFA80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9206" y="2215787"/>
              <a:ext cx="58197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DF52C467-3362-41AA-AD4F-485EB32DB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5075" y="4185334"/>
              <a:ext cx="90610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50BB61A-E8A6-4138-B2E8-9A0071C99B26}"/>
                </a:ext>
              </a:extLst>
            </p:cNvPr>
            <p:cNvSpPr/>
            <p:nvPr/>
          </p:nvSpPr>
          <p:spPr>
            <a:xfrm>
              <a:off x="2044340" y="3161824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A507F44-030A-4CE3-AB43-FD90DEAE36EA}"/>
                </a:ext>
              </a:extLst>
            </p:cNvPr>
            <p:cNvSpPr/>
            <p:nvPr/>
          </p:nvSpPr>
          <p:spPr>
            <a:xfrm>
              <a:off x="10022557" y="4108462"/>
              <a:ext cx="149946" cy="149946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AAAE949-E49C-4A60-9E24-A72C7C2B5EB1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86AFA7B-B798-48D6-AAAF-77A30C972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9" b="95893" l="9982" r="89929"/>
                      </a14:imgEffect>
                    </a14:imgLayer>
                  </a14:imgProps>
                </a:ext>
              </a:extLst>
            </a:blip>
            <a:srcRect l="12114" t="2707" r="7582" b="-2707"/>
            <a:stretch/>
          </p:blipFill>
          <p:spPr>
            <a:xfrm>
              <a:off x="6315903" y="1707450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D04363B-A873-45E6-8DD3-3DE8848E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7397" l="9977" r="89946"/>
                      </a14:imgEffect>
                    </a14:imgLayer>
                  </a14:imgProps>
                </a:ext>
              </a:extLst>
            </a:blip>
            <a:srcRect l="15607" t="3439" r="13088" b="-3439"/>
            <a:stretch/>
          </p:blipFill>
          <p:spPr>
            <a:xfrm>
              <a:off x="2297026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F7CAF-4EE8-4903-A0EF-F8D2453565E6}"/>
                </a:ext>
              </a:extLst>
            </p:cNvPr>
            <p:cNvGrpSpPr/>
            <p:nvPr/>
          </p:nvGrpSpPr>
          <p:grpSpPr>
            <a:xfrm>
              <a:off x="3651727" y="4576014"/>
              <a:ext cx="857414" cy="590550"/>
              <a:chOff x="5583254" y="5373311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1A8FA1C-2FD1-4240-8F32-8E296DBB2642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E6ECED04-EAA5-49E9-829E-9F3D9D35BD80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54E1570-D3D7-43AA-9568-00E779FBAA54}"/>
                </a:ext>
              </a:extLst>
            </p:cNvPr>
            <p:cNvGrpSpPr/>
            <p:nvPr/>
          </p:nvGrpSpPr>
          <p:grpSpPr>
            <a:xfrm>
              <a:off x="7689635" y="4582840"/>
              <a:ext cx="857414" cy="590550"/>
              <a:chOff x="5583254" y="5373311"/>
              <a:chExt cx="857414" cy="59055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46681CE-CAF8-43D1-8EE4-574DF2A771F7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4F2B60C7-D717-442A-A38C-42CF08A0893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</a:extLst>
            </a:blip>
            <a:srcRect l="34100" t="56930" r="35017" b="2575"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17295</TotalTime>
  <Words>570</Words>
  <Application>Microsoft Office PowerPoint</Application>
  <PresentationFormat>寬螢幕</PresentationFormat>
  <Paragraphs>287</Paragraphs>
  <Slides>50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442</cp:revision>
  <dcterms:created xsi:type="dcterms:W3CDTF">2016-12-17T21:27:02Z</dcterms:created>
  <dcterms:modified xsi:type="dcterms:W3CDTF">2017-07-17T02:02:58Z</dcterms:modified>
</cp:coreProperties>
</file>